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402" r:id="rId3"/>
    <p:sldId id="405" r:id="rId4"/>
    <p:sldId id="420" r:id="rId5"/>
    <p:sldId id="421" r:id="rId6"/>
    <p:sldId id="426" r:id="rId7"/>
    <p:sldId id="388" r:id="rId8"/>
    <p:sldId id="422" r:id="rId9"/>
    <p:sldId id="423" r:id="rId10"/>
    <p:sldId id="424" r:id="rId11"/>
    <p:sldId id="425" r:id="rId12"/>
    <p:sldId id="27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402"/>
            <p14:sldId id="405"/>
            <p14:sldId id="420"/>
            <p14:sldId id="421"/>
            <p14:sldId id="426"/>
            <p14:sldId id="388"/>
            <p14:sldId id="422"/>
            <p14:sldId id="423"/>
            <p14:sldId id="424"/>
            <p14:sldId id="42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7621" autoAdjust="0"/>
  </p:normalViewPr>
  <p:slideViewPr>
    <p:cSldViewPr snapToGrid="0">
      <p:cViewPr varScale="1">
        <p:scale>
          <a:sx n="48" d="100"/>
          <a:sy n="48" d="100"/>
        </p:scale>
        <p:origin x="3234" y="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90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8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熵最小，这个时候最有秩序；而被打乱的时候，熵开始增大，直到最后一片混乱，熵变成最大。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r>
              <a:rPr lang="en-US" altLang="zh-CN" b="0" i="0" dirty="0" err="1">
                <a:solidFill>
                  <a:srgbClr val="121212"/>
                </a:solidFill>
                <a:effectLst/>
                <a:latin typeface="-apple-system"/>
              </a:rPr>
              <a:t>i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代表事件，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n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代表事件总数，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Pi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代表事件发生的概率。</a:t>
            </a:r>
            <a:r>
              <a:rPr lang="zh-CN" altLang="en-US" b="0" i="0" dirty="0">
                <a:solidFill>
                  <a:srgbClr val="2E3033"/>
                </a:solidFill>
                <a:effectLst/>
                <a:latin typeface="Arial" panose="020B0604020202020204" pitchFamily="34" charset="0"/>
              </a:rPr>
              <a:t>公式表明，熵越小，信息不确定性越低，也就意味着更多有用的信息。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点积</a:t>
            </a:r>
            <a:r>
              <a:rPr lang="en-US" altLang="zh-CN" dirty="0"/>
              <a:t>(</a:t>
            </a:r>
            <a:r>
              <a:rPr lang="zh-CN" altLang="en-US" dirty="0"/>
              <a:t>内积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91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点积</a:t>
            </a:r>
            <a:r>
              <a:rPr lang="en-US" altLang="zh-CN" dirty="0"/>
              <a:t>(</a:t>
            </a:r>
            <a:r>
              <a:rPr lang="zh-CN" altLang="en-US" dirty="0"/>
              <a:t>内积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94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点积</a:t>
            </a:r>
            <a:r>
              <a:rPr lang="en-US" altLang="zh-CN" dirty="0"/>
              <a:t>(</a:t>
            </a:r>
            <a:r>
              <a:rPr lang="zh-CN" altLang="en-US" dirty="0"/>
              <a:t>内积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53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5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5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80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173" y="1189457"/>
            <a:ext cx="1159165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Entropy Guided Node Embedding Dimension Selection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Graph Neural Networks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IJCAI_2021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322820" y="2863488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Gongxu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Luo1;2 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Jianxin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Li1;2 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Jianlin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Su3 , Hao Peng1 , Carl Yang4 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Lichao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Sun5 ,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Philip S. Yu6 and Lifang He 5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1Beijing Advanced Innovation Center for Big Data and Brain Computing,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Beihang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University,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2School of Computer Science and Engineering,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Beihang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University,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Shenzhen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Zhuiyi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Technology Co., Ltd,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4Department of Computer Science, Emory University, USA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5Department of Computer Science and Engineering, Lehigh University, USA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6Department of Computer Science, University of Illinois at Chicago, USA</a:t>
            </a:r>
          </a:p>
          <a:p>
            <a:pPr algn="ctr"/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fluogx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lijx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penghao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g@act.buaa.edu.cn, bojonesu@wezhuiyi.com, j.carlyang@emory.edu,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psyu@uic.edu, flis221,lih319g@lehigh.edu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A93BA09-CA9F-4325-A8F8-A7A79823261D}"/>
              </a:ext>
            </a:extLst>
          </p:cNvPr>
          <p:cNvSpPr txBox="1"/>
          <p:nvPr/>
        </p:nvSpPr>
        <p:spPr>
          <a:xfrm>
            <a:off x="3152140" y="4826820"/>
            <a:ext cx="4715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NimbusRomNo9L-Regu"/>
              </a:rPr>
              <a:t>Code : https://github.com/RingBDStack/MinGE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9EECAE3-C7AA-4831-A145-27B1B5B9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83" y="1788535"/>
            <a:ext cx="6015519" cy="41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3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93DE7AE-A488-4136-A7BA-EAE76954E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34" y="1943966"/>
            <a:ext cx="7394638" cy="34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Introduction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5322BA-86A1-44A5-8780-BAE26D6CA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421894"/>
            <a:ext cx="4572000" cy="457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A7407D-7A65-46D3-8B4C-FCF8158C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043237"/>
            <a:ext cx="2133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A00BE5-F88C-4DB5-9993-8DC69E77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20" y="1261151"/>
            <a:ext cx="8403408" cy="54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0FB8A6-9789-4868-9891-AE7AD376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6023288" cy="39277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B17DA8-7430-4169-8280-D1E6A81A54EC}"/>
              </a:ext>
            </a:extLst>
          </p:cNvPr>
          <p:cNvSpPr txBox="1"/>
          <p:nvPr/>
        </p:nvSpPr>
        <p:spPr>
          <a:xfrm>
            <a:off x="5776457" y="1888844"/>
            <a:ext cx="182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Feature Entropy</a:t>
            </a:r>
            <a:endParaRPr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22D858-2155-433E-A0A8-A4D224FDB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050" y="1238924"/>
            <a:ext cx="2581925" cy="4973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443E35-D566-42E8-BACB-AA6967EC9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36" y="1611365"/>
            <a:ext cx="3098432" cy="2902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AE4BF8-849A-4156-A682-2CFB4D809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050" y="2245443"/>
            <a:ext cx="2866159" cy="5133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67DAB-A940-4014-AB3C-1AE77E943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058" y="2827970"/>
            <a:ext cx="4848225" cy="2571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458040-E7FD-456B-8DF6-92A5DAD53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173" y="3176259"/>
            <a:ext cx="2866159" cy="13252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87652A7-AF49-4914-90D1-85FFEC42C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5217" y="3692306"/>
            <a:ext cx="1330610" cy="2931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3D15CA-2FF0-4148-B224-24B3862AE9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8714" y="4420678"/>
            <a:ext cx="2866159" cy="13319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7DBA9C-D526-4361-8EB2-6D4C7771AF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1243" y="5752599"/>
            <a:ext cx="3720514" cy="10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4A1093-BB9D-475F-ACE0-2F73D4EA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077"/>
            <a:ext cx="4893602" cy="56919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74985E-469E-41F2-8A1A-472D57B1B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39" y="1166077"/>
            <a:ext cx="4372843" cy="5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0FB8A6-9789-4868-9891-AE7AD376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6023288" cy="39277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B17DA8-7430-4169-8280-D1E6A81A54EC}"/>
              </a:ext>
            </a:extLst>
          </p:cNvPr>
          <p:cNvSpPr txBox="1"/>
          <p:nvPr/>
        </p:nvSpPr>
        <p:spPr>
          <a:xfrm>
            <a:off x="5632687" y="1267272"/>
            <a:ext cx="273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Structure Entropy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5D992D-DF82-4653-843C-EC81505D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6604"/>
            <a:ext cx="2971800" cy="4000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446C7F-5AF3-420F-A02A-E2444739F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45243"/>
            <a:ext cx="3248025" cy="523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9D75E6-796A-407C-A93A-0C023BE04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586" y="2916382"/>
            <a:ext cx="4295775" cy="800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E47491-EB45-4A32-B514-CE175CA47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714" y="4357687"/>
            <a:ext cx="3895725" cy="20097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3DD148-C3D6-4CB3-99A8-7D0BE57CC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055" y="2303752"/>
            <a:ext cx="9334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BF9785-7BB5-44A8-91AA-077CC343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87" y="1224164"/>
            <a:ext cx="8856124" cy="55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199" y="546257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5D13561-383E-4858-907A-DFF50335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010" y="1029203"/>
            <a:ext cx="6339965" cy="57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5D7403C-D709-4915-81E8-629AA7C3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22764"/>
            <a:ext cx="6438999" cy="27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2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34297</TotalTime>
  <Words>287</Words>
  <Application>Microsoft Office PowerPoint</Application>
  <PresentationFormat>宽屏</PresentationFormat>
  <Paragraphs>49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-apple-system</vt:lpstr>
      <vt:lpstr>NimbusRomNo9L-Medi</vt:lpstr>
      <vt:lpstr>NimbusRomNo9L-Regu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2302</cp:revision>
  <dcterms:created xsi:type="dcterms:W3CDTF">2017-04-22T07:59:00Z</dcterms:created>
  <dcterms:modified xsi:type="dcterms:W3CDTF">2021-10-25T13:59:43Z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